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92" r:id="rId4"/>
    <p:sldId id="294" r:id="rId5"/>
    <p:sldId id="296" r:id="rId6"/>
    <p:sldId id="259" r:id="rId7"/>
    <p:sldId id="295" r:id="rId8"/>
    <p:sldId id="302" r:id="rId9"/>
    <p:sldId id="269" r:id="rId10"/>
    <p:sldId id="297" r:id="rId11"/>
    <p:sldId id="300" r:id="rId12"/>
    <p:sldId id="298" r:id="rId13"/>
    <p:sldId id="299" r:id="rId14"/>
    <p:sldId id="301" r:id="rId15"/>
    <p:sldId id="29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0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F2C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5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2BF6-1667-4C2F-B0C3-89E93EE78C52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94F7B-A120-4650-87A6-E7B395F45A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250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8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327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8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63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45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460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69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13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266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38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88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4C77C-C454-46D6-8474-1C854BC47795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11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8618" y="4587658"/>
            <a:ext cx="7772400" cy="1878904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effectLst>
                  <a:outerShdw blurRad="50800" dist="50800" dir="1188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Этнокультурный </a:t>
            </a:r>
            <a:r>
              <a:rPr lang="ru-RU" dirty="0">
                <a:solidFill>
                  <a:schemeClr val="bg1"/>
                </a:solidFill>
                <a:effectLst>
                  <a:outerShdw blurRad="50800" dist="50800" dir="1188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комплекс-поселение «Казачий хутор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dir="1188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 smtClean="0">
                <a:solidFill>
                  <a:schemeClr val="bg1"/>
                </a:solidFill>
                <a:effectLst>
                  <a:outerShdw blurRad="50800" dist="50800" dir="1188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50800" dist="50800" dir="1188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селе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50800" dist="50800" dir="1188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Новобобровское</a:t>
            </a:r>
            <a:endParaRPr lang="ru-RU" dirty="0">
              <a:solidFill>
                <a:schemeClr val="bg1"/>
              </a:solidFill>
              <a:effectLst>
                <a:outerShdw blurRad="50800" dist="50800" dir="11880000" algn="ctr" rotWithShape="0">
                  <a:schemeClr val="tx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1" y="222034"/>
            <a:ext cx="1283955" cy="1434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870" y="391713"/>
            <a:ext cx="905275" cy="10952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754661"/>
            <a:ext cx="7177414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50800" dist="50800" dir="13440000" algn="ctr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ОКО «СЕВАСТОПОЛЬСКИЙ КАЗАЧИЙ ОКРУГ»</a:t>
            </a:r>
          </a:p>
        </p:txBody>
      </p:sp>
    </p:spTree>
    <p:extLst>
      <p:ext uri="{BB962C8B-B14F-4D97-AF65-F5344CB8AC3E}">
        <p14:creationId xmlns:p14="http://schemas.microsoft.com/office/powerpoint/2010/main" val="4169664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3" y="144318"/>
            <a:ext cx="3588498" cy="3051636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706471" y="268941"/>
            <a:ext cx="42089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круглогодичной конной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станции с площадкой для выездки и проведения выступлений (соревнований) по конным видам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702" y="3689989"/>
            <a:ext cx="45835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школы верховой езды, с конными секциями для детей и молодежи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потенциала станции для организации конного противопожарного и экологического патрулирования лесной зоны.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69" y="4728321"/>
            <a:ext cx="3361765" cy="18909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1066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168823"/>
            <a:ext cx="3380773" cy="2251648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56" y="3985361"/>
            <a:ext cx="4087079" cy="2724719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61365" y="3785652"/>
            <a:ext cx="4895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подростков и молодежи в духе патриотизма,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истории России, укрепление семьи,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семейных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отношений,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активным видам отдыха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здоровому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образу жизни.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2138" y="0"/>
            <a:ext cx="54404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для развития казачьего учебного класса(классов), с целью повышения качества и престижа образования, в том числе в общероссийской системе непрерывного казачьего образования (детский сад – казачий класс в школе – казачий кадетский корпус – казачий Университет им. Разумовского или военное училище).</a:t>
            </a:r>
          </a:p>
        </p:txBody>
      </p:sp>
    </p:spTree>
    <p:extLst>
      <p:ext uri="{BB962C8B-B14F-4D97-AF65-F5344CB8AC3E}">
        <p14:creationId xmlns:p14="http://schemas.microsoft.com/office/powerpoint/2010/main" val="11292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282" y="4935070"/>
            <a:ext cx="87002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планируется реализовать на территории Юго-западнее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существующих границ села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Новобобровка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южнее устья реки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западнее автодороги 67Н-5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Родниковое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Передовое, в частичных пределах участков имеющих кадастровые номера: 91:01:028001:68, 91:01:028001:72, 91:01:028001:74, 91:01:028001:76, 91:01:028001:83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2581" y="174812"/>
            <a:ext cx="5002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«Казачий хутор»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9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364" y="166858"/>
            <a:ext cx="57822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многоформатность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проекта, можно сказать, что особенно эффективной будет его работа с образовательными учреждениями (изучение истории родного края, НВП, внеклассные мероприятия) и с тематическими сообществами и организациями (казачьи, кадетские классы, казачьи общественные организации, военно-спортивные организации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6953" y="4321842"/>
            <a:ext cx="5795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проект - база для создания ряда мероприятий (фестивали, конкурсы, турниры, сборы и т.д.), которые войдут в график мероприятий как районного, так и регионального уровней.</a:t>
            </a:r>
          </a:p>
        </p:txBody>
      </p:sp>
    </p:spTree>
    <p:extLst>
      <p:ext uri="{BB962C8B-B14F-4D97-AF65-F5344CB8AC3E}">
        <p14:creationId xmlns:p14="http://schemas.microsoft.com/office/powerpoint/2010/main" val="80381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647" y="242046"/>
            <a:ext cx="820270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 на работу с самым широким кругом населения. </a:t>
            </a:r>
          </a:p>
          <a:p>
            <a:pPr algn="ctr"/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Комплекса воссоздаётся быт, уклад, фольклорные, воинские казачьи традиции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создаётся как самодостаточный, автономный объект, предназначенный для постоянного проживания членов Окружного казачьего общества «Севастопольский казачий округ», организации хозяйствования с целью обеспечения на территории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Орлиновского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города Севастополя условий для реализации мер общественной, экологической и пожарной безопасности, экономического и социального развития региона.</a:t>
            </a:r>
          </a:p>
          <a:p>
            <a:pPr algn="ctr"/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26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3321" y="134470"/>
            <a:ext cx="78867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проекта: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372" y="1325563"/>
            <a:ext cx="8820150" cy="521559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обеспечение противопожарной и экологической безопасности лесной зоны Севастополя;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 воспитание молодежи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воспитание, формирование ответственного отношения к природе и культурно-историческому наследию Севастополя, создание кадетского класса (классов);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рабочих мест за счёт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эффективной и функциональной социальной инфраструктуры и формирование туристической привлекательности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Орлиновского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округа;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места компактного проживания казаков.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1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9521" y="160798"/>
            <a:ext cx="78867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Этнокультурный комплекс-поселение «Казачий хутор»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34839"/>
            <a:ext cx="7886700" cy="4672392"/>
          </a:xfrm>
        </p:spPr>
        <p:txBody>
          <a:bodyPr>
            <a:normAutofit fontScale="55000" lnSpcReduction="20000"/>
          </a:bodyPr>
          <a:lstStyle/>
          <a:p>
            <a:pPr marL="914400" lvl="2" indent="0">
              <a:buNone/>
            </a:pP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Этнокультурный комплекс-поселение «Казачий хутор» (далее – «Комплекс») рассчитан на постоянное и круглогодичное использование. </a:t>
            </a:r>
          </a:p>
          <a:p>
            <a:pPr marL="914400" lvl="2" indent="0">
              <a:buNone/>
            </a:pP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создаётся как самодостаточный, автономный объект, предназначенный для постоянного проживания членов Окружного казачьего общества «Севастопольский казачий округ», организации хозяйствования с целью обеспечения на территории </a:t>
            </a:r>
            <a:r>
              <a:rPr lang="ru-RU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Орлиновского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города Севастополя условий для реализации мер общественной, экологической и пожарной безопасности, экономического и социального развития региона.</a:t>
            </a:r>
          </a:p>
          <a:p>
            <a:pPr marL="914400" lvl="2" indent="0">
              <a:buNone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124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59" y="543985"/>
            <a:ext cx="4141695" cy="31062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36" y="2317329"/>
            <a:ext cx="3341595" cy="22277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71" y="3621168"/>
            <a:ext cx="5432613" cy="30558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9442" y="610838"/>
            <a:ext cx="72244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Этнокультурный комплекс-поселение </a:t>
            </a:r>
            <a:endParaRPr lang="ru-RU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Казачий хутор»</a:t>
            </a:r>
          </a:p>
        </p:txBody>
      </p:sp>
    </p:spTree>
    <p:extLst>
      <p:ext uri="{BB962C8B-B14F-4D97-AF65-F5344CB8AC3E}">
        <p14:creationId xmlns:p14="http://schemas.microsoft.com/office/powerpoint/2010/main" val="197294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8189" y="1002187"/>
            <a:ext cx="739588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подразумевает малоэтажную застройку и  используется  в  направлении создания места компактного проживания казаков готовых жить традиционным для казаков образом жизни, проект направлен на возрождение культурных традиций Российского казачества и передачи их молодому поколению.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ориентирован на работу с самым широким кругом населения.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Комплекса воссоздаётся быт, уклад, фольклорные, воинские казачьи традиции.</a:t>
            </a:r>
          </a:p>
        </p:txBody>
      </p:sp>
    </p:spTree>
    <p:extLst>
      <p:ext uri="{BB962C8B-B14F-4D97-AF65-F5344CB8AC3E}">
        <p14:creationId xmlns:p14="http://schemas.microsoft.com/office/powerpoint/2010/main" val="12262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29" y="2455452"/>
            <a:ext cx="3881439" cy="256698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848" y="4351916"/>
            <a:ext cx="3348318" cy="232987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9144" y="487025"/>
            <a:ext cx="567465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цели проекта осуществляется строительство: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-церкви(часовни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-помещений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несения казаками Окружного казачьего общества «Севастопольский казачий округ» государственной или иной службы казачества (охрана общественного порядка,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пожарная безопасность и т.п.), стилизованных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историческими традициями российского казачества;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-дежурного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пункта размещения Добровольной пожарной команды Окружного казачьего общества «Севастопольский казачий округ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2" y="552820"/>
            <a:ext cx="3058714" cy="203710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0524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7" y="3684495"/>
            <a:ext cx="3836894" cy="287767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89" y="242270"/>
            <a:ext cx="4946316" cy="251437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" y="524434"/>
            <a:ext cx="4356847" cy="326763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223476" y="3145845"/>
            <a:ext cx="48140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Центра досуга и творчества на территории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комплекса, проведение  фестивалей регионального и всероссийского уровня, выступлений  детских и  профессиональных творческих коллективов, массовых культурных мероприятий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47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6" y="242047"/>
            <a:ext cx="4015517" cy="267596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02" y="3939987"/>
            <a:ext cx="4044733" cy="268200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36895" y="5223550"/>
            <a:ext cx="4303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тематических фестивалей и ярмарок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84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90" y="231963"/>
            <a:ext cx="3204883" cy="2403662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41" y="2410385"/>
            <a:ext cx="3146616" cy="2359961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94" y="4217583"/>
            <a:ext cx="3720354" cy="247926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01174" y="608481"/>
            <a:ext cx="491041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«Казачий хутор»</a:t>
            </a:r>
          </a:p>
          <a:p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музей под открытым небом, 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существующем современном казачьем поселении.</a:t>
            </a:r>
          </a:p>
          <a:p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кспозиции с историческим бытом казаков соседствуют с культурными промыслами, регулярными фестивалями казачьей культуры, и  современным бытом и службой российского казачества.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3" y="4418314"/>
            <a:ext cx="3428999" cy="2287785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7" y="2272553"/>
            <a:ext cx="4020671" cy="3015503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2" y="134470"/>
            <a:ext cx="3334871" cy="250115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814047" y="1443120"/>
            <a:ext cx="43299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занятий по обучению навыкам конного спорта, умение держаться в седле, организация занятий с детьми, в том числе  детей «из неблагополучных семей».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под руководством опытных инструкторов и тренеров, воспитавших несколько чемпионов Крыма по конкуру,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множество спортсменов-разрядников по конному спорту.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40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1685</TotalTime>
  <Words>721</Words>
  <Application>Microsoft Office PowerPoint</Application>
  <PresentationFormat>Экран (4:3)</PresentationFormat>
  <Paragraphs>53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Этнокультурный комплекс-поселение «Казачий хутор» в селе Новобобровское</vt:lpstr>
      <vt:lpstr>Этнокультурный комплекс-поселение «Казачий хутор»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реализации проекта: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«КАЗАЧИЙ ПУТЬ»</dc:title>
  <dc:creator>Аврамчук Алексей Станиславович</dc:creator>
  <cp:lastModifiedBy>Аврамчук Алексей Станиславович</cp:lastModifiedBy>
  <cp:revision>107</cp:revision>
  <dcterms:created xsi:type="dcterms:W3CDTF">2018-10-05T08:05:55Z</dcterms:created>
  <dcterms:modified xsi:type="dcterms:W3CDTF">2022-03-25T08:39:13Z</dcterms:modified>
</cp:coreProperties>
</file>